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6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194" autoAdjust="0"/>
  </p:normalViewPr>
  <p:slideViewPr>
    <p:cSldViewPr snapToGrid="0" showGuides="1">
      <p:cViewPr>
        <p:scale>
          <a:sx n="77" d="100"/>
          <a:sy n="77" d="100"/>
        </p:scale>
        <p:origin x="42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FD06-F9F6-4DC6-A378-1577486CBCF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5F29-0296-4D64-A90C-AC88CD7A62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1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1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</p:spPr>
        <p:txBody>
          <a:bodyPr>
            <a:normAutofit/>
          </a:bodyPr>
          <a:lstStyle>
            <a:lvl1pPr>
              <a:defRPr sz="3667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FA3F-6B44-4B43-AA28-655FAABCCF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Whitney-Light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Whitney-Ligh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63261" y="1034143"/>
            <a:ext cx="11801739" cy="49798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7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406095"/>
            <a:ext cx="7471475" cy="0"/>
          </a:xfrm>
          <a:prstGeom prst="line">
            <a:avLst/>
          </a:prstGeom>
          <a:ln w="8572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5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187271" y="6415801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0" i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Físico</a:t>
            </a:r>
            <a:r>
              <a:rPr lang="en-GB" sz="1000" b="0" i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</a:t>
            </a:r>
            <a:r>
              <a:rPr lang="es-PE" sz="1000" b="0" i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</p:spTree>
    <p:extLst>
      <p:ext uri="{BB962C8B-B14F-4D97-AF65-F5344CB8AC3E}">
        <p14:creationId xmlns:p14="http://schemas.microsoft.com/office/powerpoint/2010/main" val="45310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1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6BCF-6E79-4071-A3AD-42DCA83BBE3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29" y="0"/>
            <a:ext cx="12193057" cy="117053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6073" y="1483662"/>
            <a:ext cx="9144000" cy="2387600"/>
          </a:xfrm>
        </p:spPr>
        <p:txBody>
          <a:bodyPr>
            <a:normAutofit/>
          </a:bodyPr>
          <a:lstStyle/>
          <a:p>
            <a:r>
              <a:rPr lang="es-ES" altLang="es-PE" sz="4800" dirty="0" smtClean="0">
                <a:latin typeface="Consolas" panose="020B0609020204030204" pitchFamily="49" charset="0"/>
              </a:rPr>
              <a:t>ESPACIO FÍSICO V1.0</a:t>
            </a:r>
            <a:r>
              <a:rPr lang="es-ES" altLang="es-PE" sz="4400" dirty="0">
                <a:latin typeface="Solano Gothic MVB Std Cap" pitchFamily="50" charset="0"/>
              </a:rPr>
              <a:t/>
            </a:r>
            <a:br>
              <a:rPr lang="es-ES" altLang="es-PE" sz="4400" dirty="0">
                <a:latin typeface="Solano Gothic MVB Std Cap" pitchFamily="50" charset="0"/>
              </a:rPr>
            </a:br>
            <a:r>
              <a:rPr lang="es-ES" altLang="es-PE" sz="2800" dirty="0" smtClean="0">
                <a:latin typeface="Solano Gothic MVB Std Cap" pitchFamily="50" charset="0"/>
              </a:rPr>
              <a:t>30/01/2020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2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es-PE" sz="3200" dirty="0">
                <a:latin typeface="Consolas" panose="020B0609020204030204" pitchFamily="49" charset="0"/>
              </a:rPr>
              <a:t>¿Qué términos debes conocer antes de empezar</a:t>
            </a:r>
            <a:r>
              <a:rPr lang="es-ES" altLang="es-PE" sz="3200" dirty="0" smtClean="0">
                <a:latin typeface="Consolas" panose="020B0609020204030204" pitchFamily="49" charset="0"/>
              </a:rPr>
              <a:t>?</a:t>
            </a:r>
            <a:endParaRPr lang="en-US" sz="3200" dirty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567445" y="3420319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165600" y="3096319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520860" y="1495328"/>
            <a:ext cx="76689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Espacios académicos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Aulas, laboratorios y otros ambientes donde se programan clases dentro de la institución. Estos serán gestionados por </a:t>
            </a:r>
            <a:r>
              <a:rPr lang="es-ES" dirty="0" smtClean="0"/>
              <a:t>Banner.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520860" y="2854114"/>
            <a:ext cx="76689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Categorías de espacios académicos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Clasificación que agrupa los diversos espacios académicos en Banner. Estos son: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Aula </a:t>
            </a:r>
            <a:r>
              <a:rPr lang="es-ES" dirty="0" smtClean="0"/>
              <a:t>teórica.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Laboratorio de </a:t>
            </a:r>
            <a:r>
              <a:rPr lang="es-ES" dirty="0" smtClean="0"/>
              <a:t>cómputo.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Laboratorio </a:t>
            </a:r>
            <a:r>
              <a:rPr lang="es-ES" dirty="0" smtClean="0"/>
              <a:t>especializado.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Laboratorio </a:t>
            </a:r>
            <a:r>
              <a:rPr lang="es-ES" dirty="0" smtClean="0"/>
              <a:t>Mac.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Taller de </a:t>
            </a:r>
            <a:r>
              <a:rPr lang="es-ES" dirty="0" smtClean="0"/>
              <a:t>arquitectura.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Taller de </a:t>
            </a:r>
            <a:r>
              <a:rPr lang="es-ES" dirty="0" smtClean="0"/>
              <a:t>diseño.</a:t>
            </a:r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PE" sz="4000" dirty="0">
                <a:latin typeface="Consolas" panose="020B0609020204030204" pitchFamily="49" charset="0"/>
              </a:rPr>
              <a:t>¿Qué puedes hacer </a:t>
            </a:r>
            <a:r>
              <a:rPr lang="es-ES" altLang="es-PE" sz="4000" dirty="0" smtClean="0">
                <a:latin typeface="Consolas" panose="020B0609020204030204" pitchFamily="49" charset="0"/>
              </a:rPr>
              <a:t>en estos </a:t>
            </a:r>
            <a:r>
              <a:rPr lang="es-ES" altLang="es-PE" sz="4000" dirty="0" smtClean="0">
                <a:latin typeface="Consolas" panose="020B0609020204030204" pitchFamily="49" charset="0"/>
              </a:rPr>
              <a:t>módulos?</a:t>
            </a:r>
            <a:endParaRPr lang="en-US" sz="4000" dirty="0"/>
          </a:p>
        </p:txBody>
      </p:sp>
      <p:pic>
        <p:nvPicPr>
          <p:cNvPr id="5" name="Picture 2" descr="Resultado de imagen para descripcion icono 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4" y="3269903"/>
            <a:ext cx="1137656" cy="1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152923" y="2207907"/>
            <a:ext cx="851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 el </a:t>
            </a:r>
            <a:r>
              <a:rPr lang="es-ES" dirty="0"/>
              <a:t>módulo </a:t>
            </a:r>
            <a:r>
              <a:rPr lang="es-ES" b="1" dirty="0"/>
              <a:t>v</a:t>
            </a:r>
            <a:r>
              <a:rPr lang="es-ES" b="1" dirty="0" smtClean="0"/>
              <a:t>alidación </a:t>
            </a:r>
            <a:r>
              <a:rPr lang="es-ES" b="1" dirty="0"/>
              <a:t>de código de edificio </a:t>
            </a:r>
            <a:r>
              <a:rPr lang="es-ES" b="1" dirty="0" smtClean="0"/>
              <a:t>STVBLDG</a:t>
            </a:r>
            <a:r>
              <a:rPr lang="es-ES" dirty="0" smtClean="0"/>
              <a:t> </a:t>
            </a:r>
            <a:r>
              <a:rPr lang="es-ES" dirty="0"/>
              <a:t>se </a:t>
            </a:r>
            <a:r>
              <a:rPr lang="es-ES" dirty="0" smtClean="0"/>
              <a:t>crea el edificio/pabellón por </a:t>
            </a:r>
            <a:r>
              <a:rPr lang="es-ES" dirty="0" smtClean="0"/>
              <a:t>campus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152922" y="3274707"/>
            <a:ext cx="851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 el </a:t>
            </a:r>
            <a:r>
              <a:rPr lang="es-ES" dirty="0"/>
              <a:t>módulo </a:t>
            </a:r>
            <a:r>
              <a:rPr lang="es-ES" b="1" dirty="0"/>
              <a:t>d</a:t>
            </a:r>
            <a:r>
              <a:rPr lang="es-ES" b="1" dirty="0" smtClean="0"/>
              <a:t>efinición </a:t>
            </a:r>
            <a:r>
              <a:rPr lang="es-ES" b="1" dirty="0"/>
              <a:t>de edificio </a:t>
            </a:r>
            <a:r>
              <a:rPr lang="es-ES" b="1" dirty="0" smtClean="0"/>
              <a:t>SLABLDG </a:t>
            </a:r>
            <a:r>
              <a:rPr lang="es-ES" dirty="0" smtClean="0"/>
              <a:t>se realizan las configuraciones y detalles de cada edificio/pabellón.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152921" y="4298546"/>
            <a:ext cx="851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 el </a:t>
            </a:r>
            <a:r>
              <a:rPr lang="es-ES" dirty="0"/>
              <a:t>módulo </a:t>
            </a:r>
            <a:r>
              <a:rPr lang="es-CL" b="1" dirty="0"/>
              <a:t>d</a:t>
            </a:r>
            <a:r>
              <a:rPr lang="es-CL" b="1" dirty="0" smtClean="0"/>
              <a:t>efinición </a:t>
            </a:r>
            <a:r>
              <a:rPr lang="es-CL" b="1" dirty="0"/>
              <a:t>de salón SLARDEF</a:t>
            </a:r>
            <a:r>
              <a:rPr lang="es-ES" b="1" dirty="0" smtClean="0"/>
              <a:t> </a:t>
            </a:r>
            <a:r>
              <a:rPr lang="es-ES" dirty="0" smtClean="0"/>
              <a:t>se realizan las configuraciones de los espacios académicos.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PE" dirty="0">
                <a:latin typeface="Consolas" panose="020B0609020204030204" pitchFamily="49" charset="0"/>
              </a:rPr>
              <a:t>¿Cómo acceder a una referencia rápida</a:t>
            </a:r>
            <a:r>
              <a:rPr lang="es-ES" altLang="es-PE" dirty="0" smtClean="0">
                <a:latin typeface="Consolas" panose="020B0609020204030204" pitchFamily="49" charset="0"/>
              </a:rPr>
              <a:t>?	</a:t>
            </a:r>
            <a:endParaRPr lang="es-ES" altLang="es-PE" dirty="0">
              <a:latin typeface="Consolas" panose="020B0609020204030204" pitchFamily="49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59806" y="2381768"/>
            <a:ext cx="788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una referencia rápida de cómo realizar la búsqueda de una persona, consulta los siguientes videos: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900275" y="4161018"/>
            <a:ext cx="209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Configuración </a:t>
            </a:r>
            <a:r>
              <a:rPr lang="es-ES" sz="1600" b="1" dirty="0" smtClean="0"/>
              <a:t>general </a:t>
            </a:r>
            <a:r>
              <a:rPr lang="es-ES" sz="1600" b="1" dirty="0" smtClean="0"/>
              <a:t>de </a:t>
            </a:r>
            <a:r>
              <a:rPr lang="es-ES" sz="1600" b="1" dirty="0"/>
              <a:t>e</a:t>
            </a:r>
            <a:r>
              <a:rPr lang="es-ES" sz="1600" b="1" dirty="0" smtClean="0"/>
              <a:t>spacio físico</a:t>
            </a:r>
            <a:endParaRPr lang="es-ES" sz="1600" b="1" dirty="0"/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7524" y="3520340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PE" sz="2800" dirty="0">
                <a:latin typeface="Consolas" panose="020B0609020204030204" pitchFamily="49" charset="0"/>
              </a:rPr>
              <a:t>¿Cómo revisar información </a:t>
            </a:r>
            <a:r>
              <a:rPr lang="es-ES" altLang="es-PE" sz="2800" dirty="0" smtClean="0">
                <a:latin typeface="Consolas" panose="020B0609020204030204" pitchFamily="49" charset="0"/>
              </a:rPr>
              <a:t>más </a:t>
            </a:r>
            <a:r>
              <a:rPr lang="es-ES" altLang="es-PE" sz="2800" dirty="0">
                <a:latin typeface="Consolas" panose="020B0609020204030204" pitchFamily="49" charset="0"/>
              </a:rPr>
              <a:t>detallada</a:t>
            </a:r>
            <a:r>
              <a:rPr lang="es-ES" altLang="es-PE" sz="2800" dirty="0" smtClean="0">
                <a:latin typeface="Consolas" panose="020B0609020204030204" pitchFamily="49" charset="0"/>
              </a:rPr>
              <a:t>?</a:t>
            </a: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3559806" y="2381768"/>
            <a:ext cx="78827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acceder a mayor detalle, revisa los siguientes manuales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946506" y="2997631"/>
            <a:ext cx="1682200" cy="1682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64" y="3399180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916383" y="3967953"/>
            <a:ext cx="2190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</a:t>
            </a:r>
            <a:r>
              <a:rPr lang="es-ES" sz="1400" b="1" dirty="0" smtClean="0"/>
              <a:t>configuración </a:t>
            </a:r>
            <a:r>
              <a:rPr lang="es-ES" sz="1400" b="1" dirty="0"/>
              <a:t>g</a:t>
            </a:r>
            <a:r>
              <a:rPr lang="es-ES" sz="1400" b="1" dirty="0" smtClean="0"/>
              <a:t>eneral </a:t>
            </a:r>
            <a:r>
              <a:rPr lang="es-ES" sz="1400" b="1" dirty="0"/>
              <a:t>de </a:t>
            </a:r>
            <a:r>
              <a:rPr lang="es-ES" sz="1400" b="1" dirty="0" smtClean="0"/>
              <a:t>espacio </a:t>
            </a:r>
            <a:r>
              <a:rPr lang="es-ES" sz="1400" b="1" dirty="0"/>
              <a:t>f</a:t>
            </a:r>
            <a:r>
              <a:rPr lang="es-ES" sz="1400" b="1" dirty="0" smtClean="0"/>
              <a:t>ísico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392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dirty="0">
                <a:latin typeface="Consolas" panose="020B0609020204030204" pitchFamily="49" charset="0"/>
              </a:rPr>
              <a:t>¿Sabías que…?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90" r="27131"/>
          <a:stretch/>
        </p:blipFill>
        <p:spPr>
          <a:xfrm>
            <a:off x="553791" y="1629781"/>
            <a:ext cx="4584880" cy="428230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73522" y="2712410"/>
            <a:ext cx="604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Pabellón Externo/Virtual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Cada sede tendrá configurado un pabellón adicional donde se registrarán todas las sesiones </a:t>
            </a:r>
            <a:r>
              <a:rPr lang="es-ES" dirty="0" smtClean="0"/>
              <a:t>de clase que </a:t>
            </a:r>
            <a:r>
              <a:rPr lang="es-ES" dirty="0" smtClean="0"/>
              <a:t>ocurren fuera de la institución o de manera virtual.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9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programación académica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5FF09A7FD8843BC1CAD3AEC9AEC13" ma:contentTypeVersion="11" ma:contentTypeDescription="Create a new document." ma:contentTypeScope="" ma:versionID="1539569c746e0bdabebad0dd84296871">
  <xsd:schema xmlns:xsd="http://www.w3.org/2001/XMLSchema" xmlns:xs="http://www.w3.org/2001/XMLSchema" xmlns:p="http://schemas.microsoft.com/office/2006/metadata/properties" xmlns:ns3="41018119-68e7-46dd-917b-5410591d5903" xmlns:ns4="785afc8f-45b2-472f-bee6-16f210b33c3d" targetNamespace="http://schemas.microsoft.com/office/2006/metadata/properties" ma:root="true" ma:fieldsID="d07bdab52680e1496399c441ea4f9696" ns3:_="" ns4:_="">
    <xsd:import namespace="41018119-68e7-46dd-917b-5410591d5903"/>
    <xsd:import namespace="785afc8f-45b2-472f-bee6-16f210b33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18119-68e7-46dd-917b-5410591d5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afc8f-45b2-472f-bee6-16f210b33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7E307-DCB1-4CAD-B917-13BDB80FBBB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1018119-68e7-46dd-917b-5410591d5903"/>
    <ds:schemaRef ds:uri="785afc8f-45b2-472f-bee6-16f210b33c3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A16AF2-19C7-421E-A420-B9A25ACF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18119-68e7-46dd-917b-5410591d5903"/>
    <ds:schemaRef ds:uri="785afc8f-45b2-472f-bee6-16f210b33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41C79D-B7C7-4F10-96BB-58970904C4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229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Solano Gothic MVB Std Cap</vt:lpstr>
      <vt:lpstr>Whitney-Light</vt:lpstr>
      <vt:lpstr>Wingdings</vt:lpstr>
      <vt:lpstr>Tema de Office</vt:lpstr>
      <vt:lpstr>ESPACIO FÍSICO V1.0 30/01/2020</vt:lpstr>
      <vt:lpstr>¿Qué términos debes conocer antes de empezar?</vt:lpstr>
      <vt:lpstr>¿Qué puedes hacer en estos módulos?</vt:lpstr>
      <vt:lpstr>¿Cómo acceder a una referencia rápida? </vt:lpstr>
      <vt:lpstr>¿Cómo revisar información más detallada?</vt:lpstr>
      <vt:lpstr>¿Sabías que…?</vt:lpstr>
      <vt:lpstr>Te recomendamos continuar con el material de programación académica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MARTIN CALDERON SU NOBREGA</dc:creator>
  <cp:lastModifiedBy>Carlos Celis Tormo</cp:lastModifiedBy>
  <cp:revision>106</cp:revision>
  <dcterms:created xsi:type="dcterms:W3CDTF">2019-08-13T21:23:46Z</dcterms:created>
  <dcterms:modified xsi:type="dcterms:W3CDTF">2020-02-05T23:55:21Z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0x0101006FD5FF09A7FD8843BC1CAD3AEC9AEC13</vt:lpwstr>
  </property>
</Properties>
</file>