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7" y="-6691"/>
            <a:ext cx="12193057" cy="6864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7929" y="16124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048000" y="42071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3600"/>
              <a:buNone/>
              <a:defRPr sz="36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3687654" y="-2108712"/>
            <a:ext cx="4745657" cy="1174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" y="34750"/>
            <a:ext cx="10409464" cy="79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67"/>
              <a:buFont typeface="Calibri"/>
              <a:buNone/>
              <a:defRPr sz="36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63261" y="1034143"/>
            <a:ext cx="11801739" cy="497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2">
            <a:alphaModFix/>
          </a:blip>
          <a:srcRect l="26253" t="21381" r="11005" b="69243"/>
          <a:stretch/>
        </p:blipFill>
        <p:spPr>
          <a:xfrm>
            <a:off x="1" y="0"/>
            <a:ext cx="12189884" cy="1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eño personalizado">
  <p:cSld name="Diseño personaliza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73" y="-297"/>
            <a:ext cx="12211346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86432" y="4437089"/>
            <a:ext cx="11092279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0" y="4406095"/>
            <a:ext cx="7471475" cy="0"/>
          </a:xfrm>
          <a:prstGeom prst="straightConnector1">
            <a:avLst/>
          </a:prstGeom>
          <a:noFill/>
          <a:ln w="85725" cap="flat" cmpd="thinThick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 t="17192"/>
          <a:stretch/>
        </p:blipFill>
        <p:spPr>
          <a:xfrm>
            <a:off x="-1057" y="1173480"/>
            <a:ext cx="12193057" cy="5684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529" y="0"/>
            <a:ext cx="12193057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PQRgGrn1jn0&amp;feature=youtu.be" TargetMode="External"/><Relationship Id="rId3" Type="http://schemas.openxmlformats.org/officeDocument/2006/relationships/hyperlink" Target="http://www.youtube.com/watch?v=qBOVQYTj6eg&amp;feature=youtu.be" TargetMode="External"/><Relationship Id="rId7" Type="http://schemas.openxmlformats.org/officeDocument/2006/relationships/hyperlink" Target="http://www.youtube.com/watch?v=W7K8mbmL-uo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www.youtube.com/watch?v=82-iSXpLPPo&amp;feature=youtu.be" TargetMode="External"/><Relationship Id="rId5" Type="http://schemas.openxmlformats.org/officeDocument/2006/relationships/hyperlink" Target="http://www.youtube.com/watch?v=BU_swPikGHk&amp;feature=youtu.be" TargetMode="External"/><Relationship Id="rId10" Type="http://schemas.openxmlformats.org/officeDocument/2006/relationships/hyperlink" Target="http://www.youtube.com/watch?v=ZtGzVoKbVr0&amp;feature=youtu.be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youtube.com/watch?v=jT0bfkPC5KA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2005584" y="2596615"/>
            <a:ext cx="788822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DOCENTE V1.0</a:t>
            </a:r>
            <a:br>
              <a:rPr lang="es-ES" sz="5400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30/01/2020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302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Docentes </a:t>
            </a:r>
            <a:r>
              <a:rPr lang="es-ES" dirty="0"/>
              <a:t>– Manual de consulta rápida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¿Qué términos debes conocer antes de empezar?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3153882" y="3150134"/>
            <a:ext cx="7668916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persona que tiene un registro en el sistema al cual se le asigna una carga de trabajo.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7" descr="Imagen relacionada"/>
          <p:cNvPicPr preferRelativeResize="0"/>
          <p:nvPr/>
        </p:nvPicPr>
        <p:blipFill rotWithShape="1">
          <a:blip r:embed="rId3">
            <a:alphaModFix/>
          </a:blip>
          <a:srcRect l="26510" t="15008" r="26354" b="22509"/>
          <a:stretch/>
        </p:blipFill>
        <p:spPr>
          <a:xfrm>
            <a:off x="1353882" y="3298731"/>
            <a:ext cx="93404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Docentes– Manual de consulta rápida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¿Qué puedes hacer en este </a:t>
            </a:r>
            <a:r>
              <a:rPr lang="es-ES" sz="3200" b="1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módulo</a:t>
            </a:r>
            <a:r>
              <a:rPr lang="es-ES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  <a:endParaRPr sz="3200" b="1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Docentes– Manual de consulta rápida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387351" y="1699630"/>
            <a:ext cx="8512571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SIAINST</a:t>
            </a: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obtener información general del docente.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058062" y="2947875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8" descr="Resultado de imagen para documento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8062" y="3307875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3387350" y="2311092"/>
            <a:ext cx="8512571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SIAFPER</a:t>
            </a: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obtener información profesional del docente.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3387350" y="2900708"/>
            <a:ext cx="817945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SIAFDEG</a:t>
            </a: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obtener información académica del docente.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3387350" y="3525915"/>
            <a:ext cx="851257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SIAASGN</a:t>
            </a: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obtener información de las asignaciones de NRC.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3393795" y="4143543"/>
            <a:ext cx="8546873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SIAASGQ</a:t>
            </a: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obtener información del horario del docente.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3393795" y="4755005"/>
            <a:ext cx="883775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SIAIQRY</a:t>
            </a: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realizar búsqueda por periodo, tipo de persona, etc.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3387350" y="5366467"/>
            <a:ext cx="883775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s-E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SOAFAVQ</a:t>
            </a:r>
            <a:r>
              <a:rPr lang="es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 para realizar búsqueda de docentes disponible por periodo.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¿Cómo acceder a una referencia rápida?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Docentes– Manual de consulta rápida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4</a:t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3448044" y="1720939"/>
            <a:ext cx="7882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una referencia rápida de cómo realizar la búsqueda de un alumno, consulta los siguientes videos:</a:t>
            </a:r>
            <a:endParaRPr/>
          </a:p>
        </p:txBody>
      </p:sp>
      <p:pic>
        <p:nvPicPr>
          <p:cNvPr id="140" name="Google Shape;140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5793" y="3314079"/>
            <a:ext cx="470565" cy="4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4581" y="3314079"/>
            <a:ext cx="470565" cy="47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9" descr="Imagen relacionada"/>
          <p:cNvPicPr preferRelativeResize="0"/>
          <p:nvPr/>
        </p:nvPicPr>
        <p:blipFill rotWithShape="1">
          <a:blip r:embed="rId6">
            <a:alphaModFix/>
          </a:blip>
          <a:srcRect l="20348" r="21341"/>
          <a:stretch/>
        </p:blipFill>
        <p:spPr>
          <a:xfrm>
            <a:off x="1326413" y="3294989"/>
            <a:ext cx="1097523" cy="108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>
            <a:hlinkClick r:id="rId7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3369" y="3314079"/>
            <a:ext cx="470565" cy="4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>
            <a:hlinkClick r:id="rId8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2157" y="3314078"/>
            <a:ext cx="470565" cy="4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>
            <a:hlinkClick r:id="rId9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5009" y="4913315"/>
            <a:ext cx="470565" cy="4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>
            <a:hlinkClick r:id="rId10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4128" y="4913315"/>
            <a:ext cx="470565" cy="4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>
            <a:hlinkClick r:id="rId11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3247" y="4913315"/>
            <a:ext cx="470565" cy="47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3801366" y="3784643"/>
            <a:ext cx="131941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general del 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docente.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5702665" y="3784643"/>
            <a:ext cx="121439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profesional del docente. </a:t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7438751" y="3784643"/>
            <a:ext cx="144594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académica del docente.</a:t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9241849" y="3837884"/>
            <a:ext cx="14316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de carga académica del 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docente.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4805369" y="5383880"/>
            <a:ext cx="11298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del horario del docente.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6762043" y="5378433"/>
            <a:ext cx="12547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 de Docente / 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Asesor.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8835380" y="5378433"/>
            <a:ext cx="11462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 de docente 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¿Cómo revisar información </a:t>
            </a:r>
            <a:r>
              <a:rPr lang="es-ES" sz="3200" b="1" dirty="0" smtClean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más </a:t>
            </a:r>
            <a:r>
              <a:rPr lang="es-ES" sz="3200" b="1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detallada?</a:t>
            </a:r>
            <a:endParaRPr dirty="0"/>
          </a:p>
        </p:txBody>
      </p:sp>
      <p:sp>
        <p:nvSpPr>
          <p:cNvPr id="161" name="Google Shape;161;p20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Docentes– Manual de consulta rápida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5</a:t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0" descr="Resultado de imagen de libro icon&quot;"/>
          <p:cNvPicPr preferRelativeResize="0"/>
          <p:nvPr/>
        </p:nvPicPr>
        <p:blipFill rotWithShape="1">
          <a:blip r:embed="rId3">
            <a:alphaModFix/>
          </a:blip>
          <a:srcRect l="-3808" t="-4538" r="-9201" b="-1363"/>
          <a:stretch/>
        </p:blipFill>
        <p:spPr>
          <a:xfrm>
            <a:off x="1129425" y="3184687"/>
            <a:ext cx="1382953" cy="129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>
            <a:off x="3294213" y="2539156"/>
            <a:ext cx="7882731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acceder a mayor detalle, revisa los siguientes manuales:</a:t>
            </a:r>
            <a:endParaRPr/>
          </a:p>
        </p:txBody>
      </p:sp>
      <p:pic>
        <p:nvPicPr>
          <p:cNvPr id="166" name="Google Shape;166;p20" descr="Resultado de imagen para MANUAL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4383" y="3694402"/>
            <a:ext cx="471600" cy="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5724786" y="4182993"/>
            <a:ext cx="151079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búsqueda de 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docentes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ftr" idx="11"/>
          </p:nvPr>
        </p:nvSpPr>
        <p:spPr>
          <a:xfrm>
            <a:off x="34627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Docentes– Manual de consulta rápida</a:t>
            </a:r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98098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6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94106" y="-2"/>
            <a:ext cx="6316031" cy="106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¿Sabías que…?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3775276" y="2756321"/>
            <a:ext cx="6838682" cy="44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adicional</a:t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3775276" y="3199224"/>
            <a:ext cx="5636338" cy="88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Existirá un periférico que creará al docente e ingresará toda su información a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Banner.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1" descr="Resultado de imagen para foco png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774" y="3208603"/>
            <a:ext cx="1260255" cy="126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Docentes– Manual de consulta rápida</a:t>
            </a: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 recomendamos continuar con el </a:t>
            </a:r>
            <a:r>
              <a:rPr lang="es-ES" b="0" dirty="0">
                <a:latin typeface="Arial"/>
                <a:ea typeface="Arial"/>
                <a:cs typeface="Arial"/>
                <a:sym typeface="Arial"/>
              </a:rPr>
              <a:t>material de </a:t>
            </a:r>
            <a:br>
              <a:rPr lang="es-ES" b="0" dirty="0">
                <a:latin typeface="Arial"/>
                <a:ea typeface="Arial"/>
                <a:cs typeface="Arial"/>
                <a:sym typeface="Arial"/>
              </a:rPr>
            </a:br>
            <a:r>
              <a:rPr lang="es-ES" b="0" dirty="0">
                <a:latin typeface="Arial"/>
                <a:ea typeface="Arial"/>
                <a:cs typeface="Arial"/>
                <a:sym typeface="Arial"/>
              </a:rPr>
              <a:t>Espacio Físico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299</Words>
  <Application>Microsoft Office PowerPoint</Application>
  <PresentationFormat>Panorámica</PresentationFormat>
  <Paragraphs>42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Consolas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recomendamos continuar con el material de  Espacio Físico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Celis Tormo</dc:creator>
  <cp:lastModifiedBy>Carlos Celis Tormo</cp:lastModifiedBy>
  <cp:revision>5</cp:revision>
  <dcterms:modified xsi:type="dcterms:W3CDTF">2020-02-05T21:42:17Z</dcterms:modified>
</cp:coreProperties>
</file>