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5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57" y="-6691"/>
            <a:ext cx="12193057" cy="686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7929" y="16124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048000" y="42071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3600"/>
              <a:buNone/>
              <a:defRPr sz="36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3687654" y="-2108712"/>
            <a:ext cx="4745657" cy="1174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" y="34750"/>
            <a:ext cx="10409464" cy="79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67"/>
              <a:buFont typeface="Calibri"/>
              <a:buNone/>
              <a:defRPr sz="36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63261" y="1034143"/>
            <a:ext cx="11801739" cy="497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2">
            <a:alphaModFix/>
          </a:blip>
          <a:srcRect l="26253" t="21381" r="11005" b="69243"/>
          <a:stretch/>
        </p:blipFill>
        <p:spPr>
          <a:xfrm>
            <a:off x="1" y="0"/>
            <a:ext cx="12189884" cy="10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eño personalizado">
  <p:cSld name="Diseño personaliza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73" y="-297"/>
            <a:ext cx="12211346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86432" y="4437089"/>
            <a:ext cx="11092279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0" y="4406095"/>
            <a:ext cx="7471475" cy="0"/>
          </a:xfrm>
          <a:prstGeom prst="straightConnector1">
            <a:avLst/>
          </a:prstGeom>
          <a:noFill/>
          <a:ln w="85725" cap="flat" cmpd="thinThick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87271" y="1391671"/>
            <a:ext cx="11746423" cy="474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 t="17192"/>
          <a:stretch/>
        </p:blipFill>
        <p:spPr>
          <a:xfrm>
            <a:off x="-1057" y="1173480"/>
            <a:ext cx="12193057" cy="5684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7271" y="1391671"/>
            <a:ext cx="11746423" cy="474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529" y="0"/>
            <a:ext cx="12193057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HAdcOK_t24&amp;feature=youtu.be" TargetMode="External"/><Relationship Id="rId7" Type="http://schemas.openxmlformats.org/officeDocument/2006/relationships/hyperlink" Target="http://www.youtube.com/watch?v=-MHFg0T70tI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youtube.com/watch?v=9GIlrPsZp4w&amp;feature=youtu.be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2005584" y="2596615"/>
            <a:ext cx="788822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ALUMNO GENERAL V1.0</a:t>
            </a:r>
            <a:br>
              <a:rPr lang="en-GB" sz="5400" b="1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30/01/2020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Alumno General – Manual de </a:t>
            </a:r>
            <a:r>
              <a:rPr lang="en-GB" dirty="0" err="1"/>
              <a:t>consulta</a:t>
            </a:r>
            <a:r>
              <a:rPr lang="en-GB" dirty="0"/>
              <a:t> </a:t>
            </a:r>
            <a:r>
              <a:rPr lang="en-GB" dirty="0" err="1"/>
              <a:t>rápida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¿Qué términos debes conocer antes de empezar?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3153882" y="1784322"/>
            <a:ext cx="7668916" cy="410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 en Banner: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persona que tiene un registro en el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SGASTDN.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Curriculums: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pestaña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se muestra la información del programa, nivel, campus, escuela y grado.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pestaña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se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información del nombre del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programa.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Cohorte: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refiere a un conjunto de individuos que comparten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 característica.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7" descr="Imagen relacionada"/>
          <p:cNvPicPr preferRelativeResize="0"/>
          <p:nvPr/>
        </p:nvPicPr>
        <p:blipFill rotWithShape="1">
          <a:blip r:embed="rId3">
            <a:alphaModFix/>
          </a:blip>
          <a:srcRect l="26510" t="15008" r="26354" b="22509"/>
          <a:stretch/>
        </p:blipFill>
        <p:spPr>
          <a:xfrm>
            <a:off x="1353882" y="3298731"/>
            <a:ext cx="93404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Alumno General – Manual de </a:t>
            </a:r>
            <a:r>
              <a:rPr lang="en-GB" dirty="0" err="1"/>
              <a:t>consulta</a:t>
            </a:r>
            <a:r>
              <a:rPr lang="en-GB" dirty="0"/>
              <a:t> </a:t>
            </a:r>
            <a:r>
              <a:rPr lang="en-GB" dirty="0" err="1"/>
              <a:t>rápida</a:t>
            </a:r>
            <a:endParaRPr dirty="0"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</a:t>
            </a:r>
            <a:r>
              <a:rPr lang="en-GB" sz="3200" b="1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Qué</a:t>
            </a:r>
            <a:r>
              <a:rPr lang="en-GB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3200" b="1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puedes</a:t>
            </a:r>
            <a:r>
              <a:rPr lang="en-GB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3200" b="1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hacer</a:t>
            </a:r>
            <a:r>
              <a:rPr lang="en-GB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en SGASTDN?</a:t>
            </a:r>
            <a:endParaRPr sz="3200" b="1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Alumno General – Manual de </a:t>
            </a:r>
            <a:r>
              <a:rPr lang="en-GB" dirty="0" err="1"/>
              <a:t>consulta</a:t>
            </a:r>
            <a:r>
              <a:rPr lang="en-GB" dirty="0"/>
              <a:t> </a:t>
            </a:r>
            <a:r>
              <a:rPr lang="en-GB" dirty="0" err="1"/>
              <a:t>rápida</a:t>
            </a:r>
            <a:endParaRPr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547868" y="3386210"/>
            <a:ext cx="4813812" cy="88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Módulo SGASTDN se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obtener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información del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matriculado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058062" y="2947875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8" descr="Resultado de imagen para documento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8062" y="3307875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¿Cómo acceder a una referencia rápida?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Alumno General – Manual de </a:t>
            </a:r>
            <a:r>
              <a:rPr lang="en-GB" dirty="0" err="1"/>
              <a:t>consulta</a:t>
            </a:r>
            <a:r>
              <a:rPr lang="en-GB" dirty="0"/>
              <a:t> </a:t>
            </a:r>
            <a:r>
              <a:rPr lang="en-GB" dirty="0" err="1"/>
              <a:t>rápida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3448046" y="2283431"/>
            <a:ext cx="7882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videos:</a:t>
            </a:r>
            <a:endParaRPr dirty="0"/>
          </a:p>
        </p:txBody>
      </p:sp>
      <p:pic>
        <p:nvPicPr>
          <p:cNvPr id="134" name="Google Shape;134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1680" y="3765457"/>
            <a:ext cx="470565" cy="47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4114657" y="4336219"/>
            <a:ext cx="128461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general </a:t>
            </a:r>
            <a:r>
              <a:rPr lang="en-GB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en-GB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589132" y="4348979"/>
            <a:ext cx="13473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</a:t>
            </a: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en-GB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 dirty="0"/>
          </a:p>
        </p:txBody>
      </p:sp>
      <p:pic>
        <p:nvPicPr>
          <p:cNvPr id="137" name="Google Shape;137;p19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7525" y="3764256"/>
            <a:ext cx="470565" cy="47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 descr="Imagen relacionada"/>
          <p:cNvPicPr preferRelativeResize="0"/>
          <p:nvPr/>
        </p:nvPicPr>
        <p:blipFill rotWithShape="1">
          <a:blip r:embed="rId6">
            <a:alphaModFix/>
          </a:blip>
          <a:srcRect l="20348" r="21341"/>
          <a:stretch/>
        </p:blipFill>
        <p:spPr>
          <a:xfrm>
            <a:off x="1326413" y="3294989"/>
            <a:ext cx="1097523" cy="108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>
            <a:hlinkClick r:id="rId7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8087" y="3764255"/>
            <a:ext cx="470565" cy="47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8859694" y="4326474"/>
            <a:ext cx="13473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</a:t>
            </a:r>
            <a:r>
              <a:rPr lang="en-GB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</a:t>
            </a: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GB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</a:t>
            </a:r>
            <a:r>
              <a:rPr lang="en-GB" sz="3200" b="1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Cómo</a:t>
            </a:r>
            <a:r>
              <a:rPr lang="en-GB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3200" b="1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revisar</a:t>
            </a:r>
            <a:r>
              <a:rPr lang="en-GB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información </a:t>
            </a:r>
            <a:r>
              <a:rPr lang="en-GB" sz="3200" b="1" dirty="0" err="1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más</a:t>
            </a:r>
            <a:r>
              <a:rPr lang="en-GB" sz="3200" b="1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3200" b="1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detallada</a:t>
            </a:r>
            <a:r>
              <a:rPr lang="en-GB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  <a:endParaRPr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Alumno General – Manual de </a:t>
            </a:r>
            <a:r>
              <a:rPr lang="en-GB" dirty="0" err="1"/>
              <a:t>consulta</a:t>
            </a:r>
            <a:r>
              <a:rPr lang="en-GB" dirty="0"/>
              <a:t> </a:t>
            </a:r>
            <a:r>
              <a:rPr lang="en-GB" dirty="0" err="1"/>
              <a:t>rápida</a:t>
            </a:r>
            <a:endParaRPr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0" descr="Resultado de imagen de libro icon&quot;"/>
          <p:cNvPicPr preferRelativeResize="0"/>
          <p:nvPr/>
        </p:nvPicPr>
        <p:blipFill rotWithShape="1">
          <a:blip r:embed="rId3">
            <a:alphaModFix/>
          </a:blip>
          <a:srcRect l="-3808" t="-4538" r="-9201" b="-1363"/>
          <a:stretch/>
        </p:blipFill>
        <p:spPr>
          <a:xfrm>
            <a:off x="1129425" y="3184687"/>
            <a:ext cx="1382953" cy="129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3294213" y="2539156"/>
            <a:ext cx="7882731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acceder a mayor detalle, revisa los siguientes manuales:</a:t>
            </a:r>
            <a:endParaRPr/>
          </a:p>
        </p:txBody>
      </p:sp>
      <p:pic>
        <p:nvPicPr>
          <p:cNvPr id="152" name="Google Shape;152;p20" descr="Resultado de imagen para MANUAL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4383" y="3694402"/>
            <a:ext cx="471600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5724786" y="4182993"/>
            <a:ext cx="151079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</a:t>
            </a:r>
            <a:r>
              <a:rPr lang="en-GB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</a:t>
            </a: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Alumno General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Alumno General – Manual de </a:t>
            </a:r>
            <a:r>
              <a:rPr lang="en-GB" dirty="0" err="1"/>
              <a:t>consulta</a:t>
            </a:r>
            <a:r>
              <a:rPr lang="en-GB" dirty="0"/>
              <a:t> </a:t>
            </a:r>
            <a:r>
              <a:rPr lang="en-GB" dirty="0" err="1"/>
              <a:t>rápida</a:t>
            </a:r>
            <a:endParaRPr dirty="0"/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94106" y="-2"/>
            <a:ext cx="6316031" cy="106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¿Sabías que…?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3775276" y="2756321"/>
            <a:ext cx="6838682" cy="44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adicional</a:t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3775276" y="3199224"/>
            <a:ext cx="5636338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cohorte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evolución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matrícula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educativo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lo largo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en un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ciclo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curricular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determinado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1" descr="Resultado de imagen para foco png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774" y="3208603"/>
            <a:ext cx="1260255" cy="126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Alumno General – Manual de </a:t>
            </a:r>
            <a:r>
              <a:rPr lang="en-GB" dirty="0" err="1"/>
              <a:t>consulta</a:t>
            </a:r>
            <a:r>
              <a:rPr lang="en-GB" dirty="0"/>
              <a:t> </a:t>
            </a:r>
            <a:r>
              <a:rPr lang="en-GB" dirty="0" err="1"/>
              <a:t>rápida</a:t>
            </a:r>
            <a:endParaRPr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 recomendamos continuar con el 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material de </a:t>
            </a:r>
            <a:br>
              <a:rPr lang="en-GB" b="0" dirty="0">
                <a:latin typeface="Arial"/>
                <a:ea typeface="Arial"/>
                <a:cs typeface="Arial"/>
                <a:sym typeface="Arial"/>
              </a:rPr>
            </a:b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Admisión</a:t>
            </a:r>
            <a:endParaRPr b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264</Words>
  <Application>Microsoft Office PowerPoint</Application>
  <PresentationFormat>Panorámica</PresentationFormat>
  <Paragraphs>38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Consolas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recomendamos continuar con el material de  Admisión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Celis Tormo</dc:creator>
  <cp:lastModifiedBy>Carlos Celis Tormo</cp:lastModifiedBy>
  <cp:revision>6</cp:revision>
  <dcterms:modified xsi:type="dcterms:W3CDTF">2020-02-05T21:28:27Z</dcterms:modified>
</cp:coreProperties>
</file>