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78" r:id="rId3"/>
    <p:sldId id="273" r:id="rId4"/>
    <p:sldId id="279" r:id="rId5"/>
    <p:sldId id="275" r:id="rId6"/>
    <p:sldId id="277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B5187-5EA4-46B7-ADF5-5DF637F41B58}" v="75" dt="2020-02-12T15:01:57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cia Arias Panaifo" userId="S::ana.arias@upc.pe::0f32784d-ee48-4179-88e6-d7f12f12418c" providerId="AD" clId="Web-{9FBB5187-5EA4-46B7-ADF5-5DF637F41B58}"/>
    <pc:docChg chg="modSld">
      <pc:chgData name="Ana Lucia Arias Panaifo" userId="S::ana.arias@upc.pe::0f32784d-ee48-4179-88e6-d7f12f12418c" providerId="AD" clId="Web-{9FBB5187-5EA4-46B7-ADF5-5DF637F41B58}" dt="2020-02-12T15:01:57.868" v="74" actId="20577"/>
      <pc:docMkLst>
        <pc:docMk/>
      </pc:docMkLst>
      <pc:sldChg chg="modSp">
        <pc:chgData name="Ana Lucia Arias Panaifo" userId="S::ana.arias@upc.pe::0f32784d-ee48-4179-88e6-d7f12f12418c" providerId="AD" clId="Web-{9FBB5187-5EA4-46B7-ADF5-5DF637F41B58}" dt="2020-02-12T15:01:55.353" v="72" actId="20577"/>
        <pc:sldMkLst>
          <pc:docMk/>
          <pc:sldMk cId="1920601133" sldId="279"/>
        </pc:sldMkLst>
        <pc:spChg chg="mod">
          <ac:chgData name="Ana Lucia Arias Panaifo" userId="S::ana.arias@upc.pe::0f32784d-ee48-4179-88e6-d7f12f12418c" providerId="AD" clId="Web-{9FBB5187-5EA4-46B7-ADF5-5DF637F41B58}" dt="2020-02-12T15:01:55.353" v="72" actId="20577"/>
          <ac:spMkLst>
            <pc:docMk/>
            <pc:sldMk cId="1920601133" sldId="27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21A6E-C64D-4B90-A112-671A59C9D135}" type="datetimeFigureOut">
              <a:rPr lang="es-PE" smtClean="0"/>
              <a:t>12/02/2020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AD16-6A74-44A2-A418-E4758146F7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40951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E89F-6CC6-4552-9478-DA22906C5140}" type="datetimeFigureOut">
              <a:rPr lang="es-PE" smtClean="0"/>
              <a:t>12/02/2020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331C-67BB-497B-AC61-6D645493D3E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69156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0" y="0"/>
            <a:ext cx="1219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 userDrawn="1"/>
        </p:nvSpPr>
        <p:spPr>
          <a:xfrm>
            <a:off x="99970" y="6475254"/>
            <a:ext cx="4150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Configuración</a:t>
            </a:r>
            <a:r>
              <a:rPr lang="en-GB" sz="1000" b="0" i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CAPP</a:t>
            </a:r>
            <a:r>
              <a:rPr lang="en-GB" sz="10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Manual de </a:t>
            </a:r>
            <a:r>
              <a:rPr lang="es-PE" sz="1000" b="0" i="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293506" y="6356350"/>
            <a:ext cx="27432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B3C8EF-9D21-4DF5-B48D-A11ECA3BC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5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1265" r="10732" b="19208"/>
          <a:stretch>
            <a:fillRect/>
          </a:stretch>
        </p:blipFill>
        <p:spPr bwMode="auto">
          <a:xfrm>
            <a:off x="0" y="-58738"/>
            <a:ext cx="12335933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 idx="4294967295"/>
          </p:nvPr>
        </p:nvSpPr>
        <p:spPr>
          <a:xfrm>
            <a:off x="609600" y="2582864"/>
            <a:ext cx="10363200" cy="1470025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PE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4500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8EF-9D21-4DF5-B48D-A11ECA3B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c7FkgAeLqU" TargetMode="Externa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1619794" y="2587753"/>
            <a:ext cx="9418320" cy="1698193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s-ES" altLang="es-PE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Configuración de CAPP V1.0</a:t>
            </a:r>
            <a:br>
              <a:rPr lang="es-ES" altLang="es-PE" sz="4500" dirty="0">
                <a:solidFill>
                  <a:schemeClr val="bg1"/>
                </a:solidFill>
                <a:latin typeface="Solano Gothic MVB Std Cap" pitchFamily="50" charset="0"/>
              </a:rPr>
            </a:br>
            <a:r>
              <a:rPr lang="es-ES" altLang="es-PE" sz="3200" dirty="0">
                <a:solidFill>
                  <a:schemeClr val="bg1"/>
                </a:solidFill>
                <a:latin typeface="Solano Gothic MVB Std Cap" pitchFamily="50" charset="0"/>
              </a:rPr>
              <a:t>30/01/2020</a:t>
            </a:r>
            <a:endParaRPr lang="es-ES" altLang="es-PE" sz="2000" dirty="0">
              <a:solidFill>
                <a:schemeClr val="bg1"/>
              </a:solidFill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5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9934540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documentos debo revisar previamente?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36755" y="2828610"/>
            <a:ext cx="7958667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Configuración de programa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Catálogo de cursos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Programación Académica </a:t>
            </a:r>
            <a:endParaRPr lang="es-PE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Image result for documen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333" y1="22826" x2="64333" y2="22826"/>
                        <a14:foregroundMark x1="69667" y1="7391" x2="69667" y2="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1" y="2828610"/>
            <a:ext cx="1891175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7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22747" y="1713625"/>
            <a:ext cx="8648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CAPP: </a:t>
            </a:r>
          </a:p>
          <a:p>
            <a:pPr lvl="1">
              <a:lnSpc>
                <a:spcPct val="150000"/>
              </a:lnSpc>
            </a:pPr>
            <a:r>
              <a:rPr lang="es-PE" dirty="0"/>
              <a:t>Currículum, Asesoría y Planificación de Programa.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s-419" dirty="0"/>
              <a:t>equivalente</a:t>
            </a:r>
            <a:r>
              <a:rPr lang="en-GB" dirty="0"/>
              <a:t> a la </a:t>
            </a:r>
            <a:r>
              <a:rPr lang="en-GB" dirty="0" err="1"/>
              <a:t>malla</a:t>
            </a:r>
            <a:r>
              <a:rPr lang="en-GB" dirty="0"/>
              <a:t> curricular, dado que, </a:t>
            </a:r>
            <a:r>
              <a:rPr lang="es-PE" dirty="0"/>
              <a:t>en ella se construyen las reglas de cumplimiento del programa. Esto incluye  las reglas por área, considerando las carreras y especialidades apropiadas para cada programa.</a:t>
            </a:r>
          </a:p>
          <a:p>
            <a:pPr lvl="1">
              <a:lnSpc>
                <a:spcPct val="150000"/>
              </a:lnSpc>
            </a:pPr>
            <a:endParaRPr lang="en-GB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Definición</a:t>
            </a:r>
            <a:r>
              <a:rPr lang="en-GB" b="1" dirty="0"/>
              <a:t> de </a:t>
            </a:r>
            <a:r>
              <a:rPr lang="en-GB" b="1" dirty="0" err="1"/>
              <a:t>Área</a:t>
            </a:r>
            <a:r>
              <a:rPr lang="en-GB" b="1" dirty="0"/>
              <a:t> para:</a:t>
            </a:r>
            <a:endParaRPr lang="es-ES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Maestrías/ Diplomados/ Programas: </a:t>
            </a:r>
            <a:r>
              <a:rPr lang="es-ES" dirty="0"/>
              <a:t>Es equivalente al término nivel o ciclo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División empresarial: </a:t>
            </a:r>
            <a:r>
              <a:rPr lang="es-ES" dirty="0"/>
              <a:t>Es la empresa contratante de un producto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Cursos especializados: </a:t>
            </a:r>
            <a:r>
              <a:rPr lang="es-ES" dirty="0"/>
              <a:t>Es equivalente a Área Académica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80304" y="-1"/>
            <a:ext cx="10832253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22747" y="3262731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22747" y="1139072"/>
            <a:ext cx="7545253" cy="54508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Requerimiento</a:t>
            </a:r>
            <a:r>
              <a:rPr lang="en-GB" b="1" dirty="0"/>
              <a:t> de </a:t>
            </a:r>
            <a:r>
              <a:rPr lang="en-GB" b="1" dirty="0" err="1"/>
              <a:t>área</a:t>
            </a:r>
            <a:r>
              <a:rPr lang="en-GB" b="1" dirty="0"/>
              <a:t>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Número de cursos que contiene el área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Modo de calificación de los cursos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Prioridad</a:t>
            </a:r>
            <a:r>
              <a:rPr lang="es-ES" dirty="0">
                <a:latin typeface="Calibri" panose="020F0502020204030204" pitchFamily="34" charset="0"/>
              </a:rPr>
              <a:t> del área en el CAPP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Reglas necesarias para el cumplimiento de cursos</a:t>
            </a:r>
            <a:endParaRPr lang="en-GB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Requerimiento</a:t>
            </a:r>
            <a:r>
              <a:rPr lang="en-GB" b="1" dirty="0"/>
              <a:t> de </a:t>
            </a:r>
            <a:r>
              <a:rPr lang="en-GB" b="1" dirty="0" err="1"/>
              <a:t>programa</a:t>
            </a:r>
            <a:r>
              <a:rPr lang="en-GB" b="1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Número de créditos a cumplir por programa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Atributos de programas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Relación de áreas por programa</a:t>
            </a:r>
            <a:endParaRPr lang="en-GB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Calibri" panose="020F0502020204030204" pitchFamily="34" charset="0"/>
              </a:rPr>
              <a:t>Periodo catálogo </a:t>
            </a:r>
            <a:endParaRPr lang="en-GB" b="1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Periodo que permite identificar en qué malla académica se realiza la evaluación del alumno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80304" y="-1"/>
            <a:ext cx="10832253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22747" y="3262731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acceder a una referencia rápida?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00175" y="1748011"/>
            <a:ext cx="788273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Para una referencia rápida de cómo configurar CAPP para maestría, para División Empresarial y para Cursos especializados consulta los siguientes videos:</a:t>
            </a:r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0420" y="3337488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225233" y="3811548"/>
            <a:ext cx="1562775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Configuración del CAPP para maestría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3379806" y="1926966"/>
            <a:ext cx="180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6646137" y="3806572"/>
            <a:ext cx="1800001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Configuración del CAPP para División Empresarial</a:t>
            </a:r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5041" y="3328689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8984" y="3252578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9304267" y="3788483"/>
            <a:ext cx="1800001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Configuración del CAPP para Cursos Especializados</a:t>
            </a:r>
          </a:p>
        </p:txBody>
      </p:sp>
    </p:spTree>
    <p:extLst>
      <p:ext uri="{BB962C8B-B14F-4D97-AF65-F5344CB8AC3E}">
        <p14:creationId xmlns:p14="http://schemas.microsoft.com/office/powerpoint/2010/main" val="389414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revisar información mas detallada?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59806" y="2381768"/>
            <a:ext cx="8242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Para acceder a mayor detalle, revisa los siguientes manuales: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Configuración de Programas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Configuración de Cursos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Configuración General Espacio Físico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Programación Académica Maestrías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Programación Académica División Empresarial</a:t>
            </a:r>
          </a:p>
          <a:p>
            <a:pPr lvl="1" algn="just">
              <a:lnSpc>
                <a:spcPct val="150000"/>
              </a:lnSpc>
            </a:pPr>
            <a:endParaRPr lang="es-ES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1" t="-13691" r="-13691" b="-13691"/>
          <a:stretch/>
        </p:blipFill>
        <p:spPr bwMode="auto">
          <a:xfrm>
            <a:off x="1042157" y="3059986"/>
            <a:ext cx="1557490" cy="15574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5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 dirty="0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Proyecciones e Inscripciones a Cursos</a:t>
            </a:r>
            <a:endParaRPr lang="es-ES" alt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6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300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Configuración de CAPP V1.0 30/01/2020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 recomendamos continuar con el material de Proyecciones e Inscripciones a 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Antonio Bellido Arcas</dc:creator>
  <cp:lastModifiedBy>ANA LUCIA ARIAS PANAIFO</cp:lastModifiedBy>
  <cp:revision>66</cp:revision>
  <dcterms:created xsi:type="dcterms:W3CDTF">2020-01-29T16:35:41Z</dcterms:created>
  <dcterms:modified xsi:type="dcterms:W3CDTF">2020-02-12T15:01:58Z</dcterms:modified>
</cp:coreProperties>
</file>